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4" r:id="rId3"/>
    <p:sldId id="2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04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32D-7493-274D-BB52-D3589ABD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6E1C-5A5E-BE46-ABCB-8DDD9E97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F447-2F90-304E-A894-1B67A489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26BA-25F7-714A-BF8D-DE50BCC2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79B3-EE4E-A549-A989-6CAFC59B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61BC-1A8E-3242-9B71-C3B4F0E7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4748-57E5-C344-AF1B-3624121C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7E72-790B-274A-8B31-DFF79C7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6D0F5-A9AE-834A-B30B-7FE49933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15BA-F098-AD43-B265-0358714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28644-34F6-6645-A6B4-BBA1D00B8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D646-3B2E-3D41-A420-FECF37C08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7480-6C33-FF41-9973-AEFF6EF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4BCF-7579-7B42-9E63-4C6503C4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1F49-EC70-5D48-A444-2A0E09D7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843-00D0-4742-A33F-317E04D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0B5C-4EDE-604E-AB12-CB32EBC6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D16A-3407-4B45-981C-EDA2237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1357-1D90-CF4F-A929-09C81CB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1872-9F8E-4B4D-8313-AA33214A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393D-D33F-A445-B2F3-2C17B55A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0B6C-295F-5C41-B07C-90AF7CC4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C317-D4A8-094F-978C-0DE6EC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E447-03B8-DC4F-9FB6-98CAD25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765A-0F36-EC4A-84D9-B9D4AD71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79B0-4ABE-994C-8482-D6B23F0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78EA-19AA-F241-8721-52909CC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117E-A667-DD43-A68C-6853BF00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5437C-DC66-1741-BE6E-5A5A7AD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4036-AD5C-0F48-84AA-0BD7A34B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F2F-DFD1-5A44-8CD9-0F3503A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0353-B49E-2149-BAB7-6AD92741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A6E-E893-4C4D-B282-7CCA2DAC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664FD-B735-E246-B0C1-3D895D47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2EEF-B091-3948-BCF9-04FA366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7B77-769B-CD44-9C57-66FE270A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B0D49-982E-F842-B494-D77B768B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F4ADC-AFDE-F447-BB6D-2716AE75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644B5-C3F1-FA4B-BE66-65ED0B86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7B1C-1821-5A45-86D6-B9FBEB4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75D1-6D06-584A-ABBF-379818F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F97FE-06B3-584F-98F0-192003E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416FE-EEA1-CE49-8506-147A2ED8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F26D-C663-0F4B-AE04-7F0732F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5036-1BE5-6D4B-9F89-D9B7D37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2B34-BD85-C847-BF7C-9111185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F6B3-3132-874F-84C6-1BFF37AD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48CB-FDAE-934E-9D53-6313DD93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A174-C5F1-E04E-BA69-257E9B4D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4F4C-992A-F347-A5A8-4B42B23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6338-7576-B548-8EF6-45D14D7D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369C-7E31-5649-82B7-AB493682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380-7C15-1547-AD1D-35AFCACF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9030A-4DE5-3F4C-9F0F-CDF6113D0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0799-F702-F441-B3C9-53EC1CD4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D97B-84AB-FF46-AADB-251F79E2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9FAF-DFD1-6A44-8EEF-48A1266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693C9-4C58-B44A-8A23-44DDBFF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50AC-625A-9D44-A238-CF6D932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6EEEE-FBCA-3F45-81F6-9555369D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CBB-6150-4B4B-8CBE-830F8DB7E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0EB9-F131-6540-B426-BAE929B6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CCB7-E3FD-2D44-9299-67B95501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E3C883-72A0-AC49-A72A-B551848B4C4A}"/>
              </a:ext>
            </a:extLst>
          </p:cNvPr>
          <p:cNvGrpSpPr/>
          <p:nvPr/>
        </p:nvGrpSpPr>
        <p:grpSpPr>
          <a:xfrm>
            <a:off x="1358877" y="289193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6E2EE9-50AC-6B47-A23A-2BABCD7F7C95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1A0FB0-3588-B140-82EA-68E9AAE477A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BC81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A2BF-823F-BE4F-94E2-FB92128ECD2E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๕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C0012-8EC9-274D-BA1A-4FBD0EBF24C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“วิเคราะห์ตัวละครเรื่อง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กาพย์พระไชยสุริยา”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0C3453-DF1D-9E49-A8AA-2E4B9FBCB3DF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FB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E40F0D-5D04-F849-8797-AC03ADA27AB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423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3E24C6-674F-5C49-8852-72C4E86E91F7}"/>
              </a:ext>
            </a:extLst>
          </p:cNvPr>
          <p:cNvGrpSpPr/>
          <p:nvPr/>
        </p:nvGrpSpPr>
        <p:grpSpPr>
          <a:xfrm>
            <a:off x="1119809" y="275241"/>
            <a:ext cx="9952379" cy="926835"/>
            <a:chOff x="1168918" y="485031"/>
            <a:chExt cx="9952379" cy="926835"/>
          </a:xfrm>
        </p:grpSpPr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9F9B516E-0657-9442-9BC7-763E286522E6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9A5018C3-6FB7-8540-AD14-B22B4034EB97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A7A056-10F1-344E-A3E2-8B71ABB9AF2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7C0082-60F9-7A44-9387-00C9B6A07085}"/>
                </a:ext>
              </a:extLst>
            </p:cNvPr>
            <p:cNvSpPr txBox="1"/>
            <p:nvPr/>
          </p:nvSpPr>
          <p:spPr>
            <a:xfrm>
              <a:off x="1725185" y="580869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18889-342F-A845-AD74-016D3D3E38D6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700004-195E-3E41-9E09-B222C8966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47DA07-4516-C746-B2DB-79F031597C73}"/>
                </a:ext>
              </a:extLst>
            </p:cNvPr>
            <p:cNvSpPr txBox="1"/>
            <p:nvPr/>
          </p:nvSpPr>
          <p:spPr>
            <a:xfrm>
              <a:off x="2618606" y="1931339"/>
              <a:ext cx="4926683" cy="27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พระไชยสุริยาเป็นกษัตริย์ครองเมืองสาวัต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มีมเหสีชื่อสุมาลี บ้านเมืองอุดมสมบูรณ์และเป็นสุขมาช้านาน จนกระทั่งเมื่อข้าราชบริพารและผู้มีอำนาจพากันลุ่มหลงในอบายมุขและเที่ยวข่มเหงราษฎรจนเดือดร้อนไปทั่ว ในที่สุดน้ำป่าก็ไหลบ่าท่วมเมืองจนผู้คนล้มตาย ผู้ที่มีชีวิตรอดก็หนีออกจากเมืองไปทิ้งให้เมืองสาวัต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กลายเป็นเมืองร้าง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3D4AA1C-9E07-7E4D-9950-7DC7E548C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85" y="2547383"/>
            <a:ext cx="4318976" cy="33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49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127260"/>
            <a:ext cx="11178572" cy="5505442"/>
            <a:chOff x="1943149" y="1370851"/>
            <a:chExt cx="8690465" cy="37726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70851"/>
              <a:ext cx="8690465" cy="37726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2728857" y="1868301"/>
              <a:ext cx="7119049" cy="27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พระไชยสุริยาพามเหสีและข้าราชบริพารหนีลงเรือสำเภาออกจากเมืองแต่ถูกพายุใหญ่พัดเรือแตก พระไชยสุริยากับนางสุมาลีว่ายน้ำไปขึ้นฝั่งแล้วรอนแรมไปในป่าพระดาบสรูปหนึ่งเข้าฌานเห็นพระไชยสุริยากับนางสุมาลีต้องทนทุกข์ทรมานก็เวทนา เพราะเห็นว่าพระไชยสุริยาทรงเป็นกษัตริย์ที่ดีแต่ประสบเคราะห์กรรมเพราะหลงเชื่อเสนาอำมาตย์ จึงเทศนาโปรดจนพระไชยสุริยาและนางสุมาลีเกิดความศรัทธาและบำเพ็ญธรรมจนได้ไปเกิดบนสวรรค์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EA714-1978-D04A-9EF5-B69F9F1FFE75}"/>
              </a:ext>
            </a:extLst>
          </p:cNvPr>
          <p:cNvGrpSpPr/>
          <p:nvPr/>
        </p:nvGrpSpPr>
        <p:grpSpPr>
          <a:xfrm>
            <a:off x="1119809" y="368005"/>
            <a:ext cx="9952379" cy="926835"/>
            <a:chOff x="1168918" y="485031"/>
            <a:chExt cx="9952379" cy="926835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EF46AC82-64CD-B448-91FC-8B1B9D66DB7F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19D030CC-D913-D446-8980-FD2E65F60B43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CE4F2E-56DF-4149-BD09-014C1FC7F7BC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E8851D-1A15-C946-B2E5-677EE3C6E8C1}"/>
                </a:ext>
              </a:extLst>
            </p:cNvPr>
            <p:cNvSpPr txBox="1"/>
            <p:nvPr/>
          </p:nvSpPr>
          <p:spPr>
            <a:xfrm>
              <a:off x="1725185" y="580869"/>
              <a:ext cx="8741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เนื้อหา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786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206</Words>
  <Application>Microsoft Office PowerPoint</Application>
  <PresentationFormat>แบบจอกว้าง</PresentationFormat>
  <Paragraphs>8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35</cp:revision>
  <dcterms:created xsi:type="dcterms:W3CDTF">2021-05-08T13:54:34Z</dcterms:created>
  <dcterms:modified xsi:type="dcterms:W3CDTF">2022-07-19T06:26:33Z</dcterms:modified>
</cp:coreProperties>
</file>